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</p:sldMasterIdLst>
  <p:notesMasterIdLst>
    <p:notesMasterId r:id="rId5"/>
  </p:notesMasterIdLst>
  <p:sldIdLst>
    <p:sldId id="256" r:id="rId4"/>
    <p:sldId id="288" r:id="rId6"/>
    <p:sldId id="291" r:id="rId7"/>
    <p:sldId id="303" r:id="rId8"/>
    <p:sldId id="292" r:id="rId9"/>
    <p:sldId id="289" r:id="rId10"/>
    <p:sldId id="293" r:id="rId11"/>
    <p:sldId id="304" r:id="rId12"/>
    <p:sldId id="305" r:id="rId13"/>
    <p:sldId id="300" r:id="rId14"/>
    <p:sldId id="299" r:id="rId15"/>
    <p:sldId id="295" r:id="rId16"/>
    <p:sldId id="302" r:id="rId17"/>
    <p:sldId id="296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9AA4"/>
    <a:srgbClr val="6D9CA4"/>
    <a:srgbClr val="F8F8F8"/>
    <a:srgbClr val="F6F6F6"/>
    <a:srgbClr val="F3F3F3"/>
    <a:srgbClr val="EAF4FC"/>
    <a:srgbClr val="EB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81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DA89D-D1C7-46D8-9BD3-91B12D023D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0B348-55DC-4DDE-8903-8ED005C64A7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0B348-55DC-4DDE-8903-8ED005C64A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0B348-55DC-4DDE-8903-8ED005C64A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0B348-55DC-4DDE-8903-8ED005C64A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0B348-55DC-4DDE-8903-8ED005C64A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0B348-55DC-4DDE-8903-8ED005C64A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0B348-55DC-4DDE-8903-8ED005C64A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0B348-55DC-4DDE-8903-8ED005C64A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0B348-55DC-4DDE-8903-8ED005C64A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0B348-55DC-4DDE-8903-8ED005C64A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0B348-55DC-4DDE-8903-8ED005C64A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0B348-55DC-4DDE-8903-8ED005C64A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0B348-55DC-4DDE-8903-8ED005C64A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0B348-55DC-4DDE-8903-8ED005C64A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0B348-55DC-4DDE-8903-8ED005C64A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89B0E-7277-4B2B-9460-D46686A2D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B3F0-1E78-407B-95EE-97E111C59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89B0E-7277-4B2B-9460-D46686A2D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B3F0-1E78-407B-95EE-97E111C59A7A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7" t="17977" r="31306" b="39323"/>
          <a:stretch>
            <a:fillRect/>
          </a:stretch>
        </p:blipFill>
        <p:spPr>
          <a:xfrm>
            <a:off x="1" y="1"/>
            <a:ext cx="1391478" cy="1058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0" t="39363" b="25010"/>
          <a:stretch>
            <a:fillRect/>
          </a:stretch>
        </p:blipFill>
        <p:spPr>
          <a:xfrm flipH="1">
            <a:off x="9541562" y="6082748"/>
            <a:ext cx="2650438" cy="7752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89B0E-7277-4B2B-9460-D46686A2D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B3F0-1E78-407B-95EE-97E111C59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89B0E-7277-4B2B-9460-D46686A2D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B3F0-1E78-407B-95EE-97E111C59A7A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7" t="17977" r="31306" b="39323"/>
          <a:stretch>
            <a:fillRect/>
          </a:stretch>
        </p:blipFill>
        <p:spPr>
          <a:xfrm>
            <a:off x="1" y="1"/>
            <a:ext cx="1391478" cy="1058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0" t="39363" b="25010"/>
          <a:stretch>
            <a:fillRect/>
          </a:stretch>
        </p:blipFill>
        <p:spPr>
          <a:xfrm flipH="1">
            <a:off x="9541562" y="6082748"/>
            <a:ext cx="2650438" cy="77525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89B0E-7277-4B2B-9460-D46686A2D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EB3F0-1E78-407B-95EE-97E111C59A7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89B0E-7277-4B2B-9460-D46686A2D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EB3F0-1E78-407B-95EE-97E111C59A7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9060" y="1209675"/>
            <a:ext cx="662559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800">
                <a:latin typeface="华文行楷" panose="02010800040101010101" charset="-122"/>
                <a:ea typeface="华文行楷" panose="02010800040101010101" charset="-122"/>
              </a:rPr>
              <a:t>高数讲解</a:t>
            </a:r>
            <a:r>
              <a:rPr lang="en-US" altLang="zh-CN" sz="8800">
                <a:latin typeface="华文行楷" panose="02010800040101010101" charset="-122"/>
                <a:ea typeface="华文行楷" panose="02010800040101010101" charset="-122"/>
              </a:rPr>
              <a:t>(</a:t>
            </a:r>
            <a:r>
              <a:rPr lang="zh-CN" altLang="en-US" sz="8800">
                <a:latin typeface="华文行楷" panose="02010800040101010101" charset="-122"/>
                <a:ea typeface="华文行楷" panose="02010800040101010101" charset="-122"/>
              </a:rPr>
              <a:t>一</a:t>
            </a:r>
            <a:r>
              <a:rPr lang="en-US" altLang="zh-CN" sz="8800">
                <a:latin typeface="华文行楷" panose="02010800040101010101" charset="-122"/>
                <a:ea typeface="华文行楷" panose="02010800040101010101" charset="-122"/>
              </a:rPr>
              <a:t>)</a:t>
            </a:r>
            <a:endParaRPr lang="en-US" altLang="zh-CN" sz="88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09440" y="3515995"/>
            <a:ext cx="33731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bling</a:t>
            </a:r>
            <a:r>
              <a:rPr lang="zh-CN" altLang="en-US" sz="48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研讨会</a:t>
            </a:r>
            <a:endParaRPr lang="zh-CN" altLang="en-US" sz="480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61155" y="4800600"/>
            <a:ext cx="38703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atin typeface="华文行楷" panose="02010800040101010101" charset="-122"/>
                <a:ea typeface="华文行楷" panose="02010800040101010101" charset="-122"/>
              </a:rPr>
              <a:t>王亦舟</a:t>
            </a:r>
            <a:endParaRPr lang="zh-CN" altLang="en-US" sz="3200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1801"/>
          <a:stretch>
            <a:fillRect/>
          </a:stretch>
        </p:blipFill>
        <p:spPr>
          <a:xfrm>
            <a:off x="1410970" y="882650"/>
            <a:ext cx="9826625" cy="5359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630" y="1393190"/>
            <a:ext cx="12910185" cy="40722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970" y="501650"/>
            <a:ext cx="66300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证明题</a:t>
            </a:r>
            <a:endParaRPr lang="zh-CN" altLang="en-US" sz="4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10610"/>
          <a:stretch>
            <a:fillRect/>
          </a:stretch>
        </p:blipFill>
        <p:spPr>
          <a:xfrm>
            <a:off x="1647190" y="1327150"/>
            <a:ext cx="9015095" cy="53511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970" y="501650"/>
            <a:ext cx="66300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证明题</a:t>
            </a:r>
            <a:endParaRPr lang="zh-CN" altLang="en-US" sz="4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9385" y="1282700"/>
            <a:ext cx="8858250" cy="54787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23035" y="2312670"/>
            <a:ext cx="850519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800" b="1">
                <a:latin typeface="华文行楷" panose="02010800040101010101" charset="-122"/>
                <a:ea typeface="华文行楷" panose="02010800040101010101" charset="-122"/>
              </a:rPr>
              <a:t>目标一致</a:t>
            </a:r>
            <a:endParaRPr lang="zh-CN" altLang="en-US" sz="8800" b="1">
              <a:latin typeface="华文行楷" panose="02010800040101010101" charset="-122"/>
              <a:ea typeface="华文行楷" panose="02010800040101010101" charset="-122"/>
            </a:endParaRPr>
          </a:p>
          <a:p>
            <a:pPr algn="ctr"/>
            <a:r>
              <a:rPr lang="zh-CN" altLang="en-US" sz="8800" b="1">
                <a:latin typeface="华文行楷" panose="02010800040101010101" charset="-122"/>
                <a:ea typeface="华文行楷" panose="02010800040101010101" charset="-122"/>
              </a:rPr>
              <a:t>思想灵活</a:t>
            </a:r>
            <a:endParaRPr lang="zh-CN" altLang="en-US" sz="8800" b="1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96745" y="1601470"/>
            <a:ext cx="866584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 sz="5400"/>
              <a:t>难度</a:t>
            </a:r>
            <a:endParaRPr lang="zh-CN" altLang="en-US" sz="5400"/>
          </a:p>
          <a:p>
            <a:endParaRPr lang="zh-CN" altLang="en-US" sz="5400"/>
          </a:p>
          <a:p>
            <a:r>
              <a:rPr lang="zh-CN" altLang="en-US" sz="5400"/>
              <a:t>数学分析</a:t>
            </a:r>
            <a:r>
              <a:rPr lang="en-US" altLang="zh-CN" sz="5400"/>
              <a:t>&gt;&gt;</a:t>
            </a:r>
            <a:r>
              <a:rPr lang="zh-CN" altLang="en-US" sz="5400"/>
              <a:t>高中数学</a:t>
            </a:r>
            <a:r>
              <a:rPr lang="en-US" altLang="zh-CN" sz="5400"/>
              <a:t>&gt;</a:t>
            </a:r>
            <a:r>
              <a:rPr lang="zh-CN" altLang="en-US" sz="5400"/>
              <a:t>高数</a:t>
            </a:r>
            <a:endParaRPr lang="zh-CN" altLang="en-US" sz="5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46250" y="2029460"/>
            <a:ext cx="850519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800" b="1"/>
              <a:t>背书</a:t>
            </a:r>
            <a:endParaRPr lang="zh-CN" altLang="en-US" sz="8800" b="1"/>
          </a:p>
          <a:p>
            <a:endParaRPr lang="zh-CN" altLang="en-US" sz="8800" b="1"/>
          </a:p>
        </p:txBody>
      </p:sp>
      <p:sp>
        <p:nvSpPr>
          <p:cNvPr id="3" name="文本框 2"/>
          <p:cNvSpPr txBox="1"/>
          <p:nvPr/>
        </p:nvSpPr>
        <p:spPr>
          <a:xfrm>
            <a:off x="3309620" y="4394835"/>
            <a:ext cx="55727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/>
              <a:t>基本公式、常见套路</a:t>
            </a:r>
            <a:endParaRPr lang="zh-CN" altLang="en-US"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13455" y="890270"/>
            <a:ext cx="557276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/>
              <a:t>和差化积</a:t>
            </a:r>
            <a:endParaRPr lang="zh-CN" altLang="en-US" sz="5400"/>
          </a:p>
          <a:p>
            <a:pPr algn="ctr"/>
            <a:r>
              <a:rPr lang="zh-CN" altLang="en-US" sz="5400"/>
              <a:t>阶乘的常见放缩</a:t>
            </a:r>
            <a:endParaRPr lang="zh-CN" altLang="en-US" sz="5400"/>
          </a:p>
          <a:p>
            <a:pPr algn="ctr"/>
            <a:r>
              <a:rPr lang="zh-CN" altLang="en-US" sz="5400"/>
              <a:t>反三角函数</a:t>
            </a:r>
            <a:endParaRPr lang="zh-CN" altLang="en-US" sz="5400"/>
          </a:p>
          <a:p>
            <a:pPr algn="ctr"/>
            <a:r>
              <a:rPr lang="zh-CN" altLang="en-US" sz="5400"/>
              <a:t>二项式定理</a:t>
            </a:r>
            <a:endParaRPr lang="zh-CN" altLang="en-US" sz="5400"/>
          </a:p>
          <a:p>
            <a:pPr algn="ctr"/>
            <a:r>
              <a:rPr lang="zh-CN" altLang="en-US" sz="5400"/>
              <a:t>不等式</a:t>
            </a:r>
            <a:endParaRPr lang="zh-CN" altLang="en-US" sz="5400"/>
          </a:p>
          <a:p>
            <a:pPr algn="ctr"/>
            <a:r>
              <a:rPr lang="zh-CN" altLang="en-US" sz="5400"/>
              <a:t>常见泰勒公式</a:t>
            </a:r>
            <a:endParaRPr lang="zh-CN" altLang="en-US" sz="5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50085" y="1859915"/>
            <a:ext cx="842962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 b="1"/>
              <a:t>你怎么做数学题目的？</a:t>
            </a:r>
            <a:endParaRPr lang="zh-CN" altLang="en-US" sz="6600" b="1"/>
          </a:p>
          <a:p>
            <a:r>
              <a:rPr lang="zh-CN" altLang="en-US" sz="6600" b="1"/>
              <a:t>你会做数学题目吗？</a:t>
            </a:r>
            <a:endParaRPr lang="zh-CN" altLang="en-US" sz="6600" b="1"/>
          </a:p>
          <a:p>
            <a:r>
              <a:rPr lang="zh-CN" altLang="en-US" sz="6600" b="1"/>
              <a:t>应该怎么做数学题目？</a:t>
            </a:r>
            <a:endParaRPr lang="zh-CN" altLang="en-US" sz="6600" b="1"/>
          </a:p>
          <a:p>
            <a:endParaRPr lang="zh-CN" altLang="en-US" sz="66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67025" y="1781810"/>
            <a:ext cx="64573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600" b="1"/>
              <a:t>思维、逻辑</a:t>
            </a:r>
            <a:endParaRPr lang="zh-CN" altLang="en-US" sz="9600" b="1"/>
          </a:p>
        </p:txBody>
      </p:sp>
      <p:sp>
        <p:nvSpPr>
          <p:cNvPr id="3" name="文本框 2"/>
          <p:cNvSpPr txBox="1"/>
          <p:nvPr/>
        </p:nvSpPr>
        <p:spPr>
          <a:xfrm>
            <a:off x="3717925" y="3978275"/>
            <a:ext cx="475488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4000">
                <a:sym typeface="+mn-ea"/>
              </a:rPr>
              <a:t>目标一致，思想灵活</a:t>
            </a:r>
            <a:endParaRPr lang="zh-CN" altLang="en-US" sz="4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8628"/>
          <a:stretch>
            <a:fillRect/>
          </a:stretch>
        </p:blipFill>
        <p:spPr>
          <a:xfrm>
            <a:off x="1616710" y="783590"/>
            <a:ext cx="9516745" cy="52908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8961" t="9666" r="57198" b="76066"/>
          <a:stretch>
            <a:fillRect/>
          </a:stretch>
        </p:blipFill>
        <p:spPr>
          <a:xfrm>
            <a:off x="2279650" y="1153160"/>
            <a:ext cx="7632700" cy="45523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28940" b="19265"/>
          <a:stretch>
            <a:fillRect/>
          </a:stretch>
        </p:blipFill>
        <p:spPr>
          <a:xfrm>
            <a:off x="1717040" y="38735"/>
            <a:ext cx="9307195" cy="68192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</Words>
  <Application>WPS 演示</Application>
  <PresentationFormat>宽屏</PresentationFormat>
  <Paragraphs>38</Paragraphs>
  <Slides>14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宋体</vt:lpstr>
      <vt:lpstr>Wingdings</vt:lpstr>
      <vt:lpstr>华文行楷</vt:lpstr>
      <vt:lpstr>微软雅黑</vt:lpstr>
      <vt:lpstr>Arial Unicode MS</vt:lpstr>
      <vt:lpstr>等线 Light</vt:lpstr>
      <vt:lpstr>等线</vt:lpstr>
      <vt:lpstr>Calibri</vt:lpstr>
      <vt:lpstr>华文楷体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</dc:creator>
  <cp:lastModifiedBy>明夜</cp:lastModifiedBy>
  <cp:revision>15</cp:revision>
  <dcterms:created xsi:type="dcterms:W3CDTF">2020-04-26T00:42:00Z</dcterms:created>
  <dcterms:modified xsi:type="dcterms:W3CDTF">2021-10-07T07:24:47Z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KSOTemplateUUID">
    <vt:lpwstr>v1.0_mb_LqX92P8qFnYyPwATqzdohg==</vt:lpwstr>
  </property>
  <property fmtid="{D5CDD505-2E9C-101B-9397-08002B2CF9AE}" pid="4" name="ICV">
    <vt:lpwstr>1451CACF916F4ED082B90D091FCB0872</vt:lpwstr>
  </property>
</Properties>
</file>